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7" r:id="rId5"/>
    <p:sldId id="256" r:id="rId6"/>
  </p:sldIdLst>
  <p:sldSz cx="5710238" cy="5710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9"/>
    <p:restoredTop sz="94694"/>
  </p:normalViewPr>
  <p:slideViewPr>
    <p:cSldViewPr snapToGrid="0" snapToObjects="1">
      <p:cViewPr varScale="1">
        <p:scale>
          <a:sx n="145" d="100"/>
          <a:sy n="145" d="100"/>
        </p:scale>
        <p:origin x="1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2" d="100"/>
          <a:sy n="152" d="100"/>
        </p:scale>
        <p:origin x="24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D6B8F-07B7-214A-9498-56BF6D2B7977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448BC-F2F3-3840-B324-C2EC05D7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1pPr>
    <a:lvl2pPr marL="274091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2pPr>
    <a:lvl3pPr marL="548183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3pPr>
    <a:lvl4pPr marL="822274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4pPr>
    <a:lvl5pPr marL="1096366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5pPr>
    <a:lvl6pPr marL="1370457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6pPr>
    <a:lvl7pPr marL="1644548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7pPr>
    <a:lvl8pPr marL="1918640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8pPr>
    <a:lvl9pPr marL="2192731" algn="l" defTabSz="548183" rtl="0" eaLnBrk="1" latinLnBrk="0" hangingPunct="1">
      <a:defRPr sz="7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48BC-F2F3-3840-B324-C2EC05D73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268" y="1785771"/>
            <a:ext cx="4853702" cy="1136763"/>
          </a:xfrm>
          <a:prstGeom prst="rect">
            <a:avLst/>
          </a:prstGeom>
        </p:spPr>
        <p:txBody>
          <a:bodyPr anchor="b"/>
          <a:lstStyle>
            <a:lvl1pPr algn="ctr">
              <a:defRPr sz="374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780" y="2999197"/>
            <a:ext cx="4282679" cy="1378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99"/>
            </a:lvl1pPr>
            <a:lvl2pPr marL="285514" indent="0" algn="ctr">
              <a:buNone/>
              <a:defRPr sz="1249"/>
            </a:lvl2pPr>
            <a:lvl3pPr marL="571029" indent="0" algn="ctr">
              <a:buNone/>
              <a:defRPr sz="1124"/>
            </a:lvl3pPr>
            <a:lvl4pPr marL="856543" indent="0" algn="ctr">
              <a:buNone/>
              <a:defRPr sz="999"/>
            </a:lvl4pPr>
            <a:lvl5pPr marL="1142057" indent="0" algn="ctr">
              <a:buNone/>
              <a:defRPr sz="999"/>
            </a:lvl5pPr>
            <a:lvl6pPr marL="1427571" indent="0" algn="ctr">
              <a:buNone/>
              <a:defRPr sz="999"/>
            </a:lvl6pPr>
            <a:lvl7pPr marL="1713086" indent="0" algn="ctr">
              <a:buNone/>
              <a:defRPr sz="999"/>
            </a:lvl7pPr>
            <a:lvl8pPr marL="1998600" indent="0" algn="ctr">
              <a:buNone/>
              <a:defRPr sz="999"/>
            </a:lvl8pPr>
            <a:lvl9pPr marL="2284114" indent="0" algn="ctr">
              <a:buNone/>
              <a:defRPr sz="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6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80" y="1745544"/>
            <a:ext cx="4925080" cy="4705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580" y="2286000"/>
            <a:ext cx="4925080" cy="22967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9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8EEE41-7432-EC42-88F2-30BFC2F660C0}"/>
              </a:ext>
            </a:extLst>
          </p:cNvPr>
          <p:cNvSpPr/>
          <p:nvPr userDrawn="1"/>
        </p:nvSpPr>
        <p:spPr>
          <a:xfrm>
            <a:off x="0" y="0"/>
            <a:ext cx="5710238" cy="513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61BEA8-E493-CB40-98DA-C51709B9A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6251" y="165791"/>
            <a:ext cx="1238681" cy="3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3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80" y="1751406"/>
            <a:ext cx="4925080" cy="50232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80" y="2350546"/>
            <a:ext cx="4925080" cy="22375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05" y="1742740"/>
            <a:ext cx="4925080" cy="2056157"/>
          </a:xfrm>
          <a:prstGeom prst="rect">
            <a:avLst/>
          </a:prstGeom>
        </p:spPr>
        <p:txBody>
          <a:bodyPr anchor="b"/>
          <a:lstStyle>
            <a:lvl1pPr>
              <a:defRPr sz="37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605" y="3821369"/>
            <a:ext cx="4925080" cy="76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>
                <a:solidFill>
                  <a:schemeClr val="tx1"/>
                </a:solidFill>
              </a:defRPr>
            </a:lvl1pPr>
            <a:lvl2pPr marL="285514" indent="0">
              <a:buNone/>
              <a:defRPr sz="1249">
                <a:solidFill>
                  <a:schemeClr val="tx1">
                    <a:tint val="75000"/>
                  </a:schemeClr>
                </a:solidFill>
              </a:defRPr>
            </a:lvl2pPr>
            <a:lvl3pPr marL="571029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3pPr>
            <a:lvl4pPr marL="856543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4pPr>
            <a:lvl5pPr marL="1142057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5pPr>
            <a:lvl6pPr marL="1427571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6pPr>
            <a:lvl7pPr marL="1713086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7pPr>
            <a:lvl8pPr marL="1998600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8pPr>
            <a:lvl9pPr marL="2284114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54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80" y="1744509"/>
            <a:ext cx="4925080" cy="4608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580" y="2296760"/>
            <a:ext cx="2426851" cy="2296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0809" y="2296760"/>
            <a:ext cx="2426851" cy="2296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22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23" y="1745545"/>
            <a:ext cx="4925080" cy="4705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323" y="2335803"/>
            <a:ext cx="2415698" cy="6860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99" b="1"/>
            </a:lvl1pPr>
            <a:lvl2pPr marL="285514" indent="0">
              <a:buNone/>
              <a:defRPr sz="1249" b="1"/>
            </a:lvl2pPr>
            <a:lvl3pPr marL="571029" indent="0">
              <a:buNone/>
              <a:defRPr sz="1124" b="1"/>
            </a:lvl3pPr>
            <a:lvl4pPr marL="856543" indent="0">
              <a:buNone/>
              <a:defRPr sz="999" b="1"/>
            </a:lvl4pPr>
            <a:lvl5pPr marL="1142057" indent="0">
              <a:buNone/>
              <a:defRPr sz="999" b="1"/>
            </a:lvl5pPr>
            <a:lvl6pPr marL="1427571" indent="0">
              <a:buNone/>
              <a:defRPr sz="999" b="1"/>
            </a:lvl6pPr>
            <a:lvl7pPr marL="1713086" indent="0">
              <a:buNone/>
              <a:defRPr sz="999" b="1"/>
            </a:lvl7pPr>
            <a:lvl8pPr marL="1998600" indent="0">
              <a:buNone/>
              <a:defRPr sz="999" b="1"/>
            </a:lvl8pPr>
            <a:lvl9pPr marL="2284114" indent="0">
              <a:buNone/>
              <a:defRPr sz="99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323" y="3065931"/>
            <a:ext cx="2415698" cy="15222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0809" y="2335803"/>
            <a:ext cx="2427595" cy="6860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99" b="1"/>
            </a:lvl1pPr>
            <a:lvl2pPr marL="285514" indent="0">
              <a:buNone/>
              <a:defRPr sz="1249" b="1"/>
            </a:lvl2pPr>
            <a:lvl3pPr marL="571029" indent="0">
              <a:buNone/>
              <a:defRPr sz="1124" b="1"/>
            </a:lvl3pPr>
            <a:lvl4pPr marL="856543" indent="0">
              <a:buNone/>
              <a:defRPr sz="999" b="1"/>
            </a:lvl4pPr>
            <a:lvl5pPr marL="1142057" indent="0">
              <a:buNone/>
              <a:defRPr sz="999" b="1"/>
            </a:lvl5pPr>
            <a:lvl6pPr marL="1427571" indent="0">
              <a:buNone/>
              <a:defRPr sz="999" b="1"/>
            </a:lvl6pPr>
            <a:lvl7pPr marL="1713086" indent="0">
              <a:buNone/>
              <a:defRPr sz="999" b="1"/>
            </a:lvl7pPr>
            <a:lvl8pPr marL="1998600" indent="0">
              <a:buNone/>
              <a:defRPr sz="999" b="1"/>
            </a:lvl8pPr>
            <a:lvl9pPr marL="2284114" indent="0">
              <a:buNone/>
              <a:defRPr sz="9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0809" y="3065931"/>
            <a:ext cx="2427595" cy="15222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17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80" y="1751406"/>
            <a:ext cx="4925080" cy="11037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2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2579" y="5292548"/>
            <a:ext cx="1284804" cy="304017"/>
          </a:xfrm>
          <a:prstGeom prst="rect">
            <a:avLst/>
          </a:prstGeom>
        </p:spPr>
        <p:txBody>
          <a:bodyPr/>
          <a:lstStyle/>
          <a:p>
            <a:fld id="{7D262134-A2C7-9B4E-948E-87EAB6CE17F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91517" y="5292548"/>
            <a:ext cx="1927205" cy="3040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2855" y="5292548"/>
            <a:ext cx="1284804" cy="304017"/>
          </a:xfrm>
          <a:prstGeom prst="rect">
            <a:avLst/>
          </a:prstGeom>
        </p:spPr>
        <p:txBody>
          <a:bodyPr/>
          <a:lstStyle/>
          <a:p>
            <a:fld id="{1F56A9C7-DBD2-144C-808C-30C4E12C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23" y="1753497"/>
            <a:ext cx="1841700" cy="912328"/>
          </a:xfrm>
          <a:prstGeom prst="rect">
            <a:avLst/>
          </a:prstGeom>
        </p:spPr>
        <p:txBody>
          <a:bodyPr anchor="b"/>
          <a:lstStyle>
            <a:lvl1pPr>
              <a:defRPr sz="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595" y="1753496"/>
            <a:ext cx="2890808" cy="2840020"/>
          </a:xfrm>
          <a:prstGeom prst="rect">
            <a:avLst/>
          </a:prstGeom>
        </p:spPr>
        <p:txBody>
          <a:bodyPr/>
          <a:lstStyle>
            <a:lvl1pPr>
              <a:defRPr sz="1998"/>
            </a:lvl1pPr>
            <a:lvl2pPr>
              <a:defRPr sz="1749"/>
            </a:lvl2pPr>
            <a:lvl3pPr>
              <a:defRPr sz="1499"/>
            </a:lvl3pPr>
            <a:lvl4pPr>
              <a:defRPr sz="1249"/>
            </a:lvl4pPr>
            <a:lvl5pPr>
              <a:defRPr sz="1249"/>
            </a:lvl5pPr>
            <a:lvl6pPr>
              <a:defRPr sz="1249"/>
            </a:lvl6pPr>
            <a:lvl7pPr>
              <a:defRPr sz="1249"/>
            </a:lvl7pPr>
            <a:lvl8pPr>
              <a:defRPr sz="1249"/>
            </a:lvl8pPr>
            <a:lvl9pPr>
              <a:defRPr sz="12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323" y="2732442"/>
            <a:ext cx="1841700" cy="1861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9"/>
            </a:lvl1pPr>
            <a:lvl2pPr marL="285514" indent="0">
              <a:buNone/>
              <a:defRPr sz="874"/>
            </a:lvl2pPr>
            <a:lvl3pPr marL="571029" indent="0">
              <a:buNone/>
              <a:defRPr sz="749"/>
            </a:lvl3pPr>
            <a:lvl4pPr marL="856543" indent="0">
              <a:buNone/>
              <a:defRPr sz="625"/>
            </a:lvl4pPr>
            <a:lvl5pPr marL="1142057" indent="0">
              <a:buNone/>
              <a:defRPr sz="625"/>
            </a:lvl5pPr>
            <a:lvl6pPr marL="1427571" indent="0">
              <a:buNone/>
              <a:defRPr sz="625"/>
            </a:lvl6pPr>
            <a:lvl7pPr marL="1713086" indent="0">
              <a:buNone/>
              <a:defRPr sz="625"/>
            </a:lvl7pPr>
            <a:lvl8pPr marL="1998600" indent="0">
              <a:buNone/>
              <a:defRPr sz="625"/>
            </a:lvl8pPr>
            <a:lvl9pPr marL="2284114" indent="0">
              <a:buNone/>
              <a:defRPr sz="62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7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23" y="1753497"/>
            <a:ext cx="1841700" cy="962810"/>
          </a:xfrm>
          <a:prstGeom prst="rect">
            <a:avLst/>
          </a:prstGeom>
        </p:spPr>
        <p:txBody>
          <a:bodyPr anchor="b"/>
          <a:lstStyle>
            <a:lvl1pPr>
              <a:defRPr sz="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7595" y="1753496"/>
            <a:ext cx="2890808" cy="28292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998"/>
            </a:lvl1pPr>
            <a:lvl2pPr marL="285514" indent="0">
              <a:buNone/>
              <a:defRPr sz="1749"/>
            </a:lvl2pPr>
            <a:lvl3pPr marL="571029" indent="0">
              <a:buNone/>
              <a:defRPr sz="1499"/>
            </a:lvl3pPr>
            <a:lvl4pPr marL="856543" indent="0">
              <a:buNone/>
              <a:defRPr sz="1249"/>
            </a:lvl4pPr>
            <a:lvl5pPr marL="1142057" indent="0">
              <a:buNone/>
              <a:defRPr sz="1249"/>
            </a:lvl5pPr>
            <a:lvl6pPr marL="1427571" indent="0">
              <a:buNone/>
              <a:defRPr sz="1249"/>
            </a:lvl6pPr>
            <a:lvl7pPr marL="1713086" indent="0">
              <a:buNone/>
              <a:defRPr sz="1249"/>
            </a:lvl7pPr>
            <a:lvl8pPr marL="1998600" indent="0">
              <a:buNone/>
              <a:defRPr sz="1249"/>
            </a:lvl8pPr>
            <a:lvl9pPr marL="2284114" indent="0">
              <a:buNone/>
              <a:defRPr sz="12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323" y="2791611"/>
            <a:ext cx="1841700" cy="1791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9"/>
            </a:lvl1pPr>
            <a:lvl2pPr marL="285514" indent="0">
              <a:buNone/>
              <a:defRPr sz="874"/>
            </a:lvl2pPr>
            <a:lvl3pPr marL="571029" indent="0">
              <a:buNone/>
              <a:defRPr sz="749"/>
            </a:lvl3pPr>
            <a:lvl4pPr marL="856543" indent="0">
              <a:buNone/>
              <a:defRPr sz="625"/>
            </a:lvl4pPr>
            <a:lvl5pPr marL="1142057" indent="0">
              <a:buNone/>
              <a:defRPr sz="625"/>
            </a:lvl5pPr>
            <a:lvl6pPr marL="1427571" indent="0">
              <a:buNone/>
              <a:defRPr sz="625"/>
            </a:lvl6pPr>
            <a:lvl7pPr marL="1713086" indent="0">
              <a:buNone/>
              <a:defRPr sz="625"/>
            </a:lvl7pPr>
            <a:lvl8pPr marL="1998600" indent="0">
              <a:buNone/>
              <a:defRPr sz="625"/>
            </a:lvl8pPr>
            <a:lvl9pPr marL="2284114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86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A6B427-5DDA-4042-A10D-B21626C665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5710238" cy="571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5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1029" rtl="0" eaLnBrk="1" latinLnBrk="0" hangingPunct="1">
        <a:lnSpc>
          <a:spcPct val="90000"/>
        </a:lnSpc>
        <a:spcBef>
          <a:spcPct val="0"/>
        </a:spcBef>
        <a:buNone/>
        <a:defRPr sz="2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757" indent="-142757" algn="l" defTabSz="57102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1pPr>
      <a:lvl2pPr marL="428271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13786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3pPr>
      <a:lvl4pPr marL="999300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4pPr>
      <a:lvl5pPr marL="1284814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1570329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6pPr>
      <a:lvl7pPr marL="1855843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7pPr>
      <a:lvl8pPr marL="2141357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8pPr>
      <a:lvl9pPr marL="2426871" indent="-142757" algn="l" defTabSz="571029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1pPr>
      <a:lvl2pPr marL="285514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2pPr>
      <a:lvl3pPr marL="571029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3pPr>
      <a:lvl4pPr marL="856543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4pPr>
      <a:lvl5pPr marL="1142057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1427571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6pPr>
      <a:lvl7pPr marL="1713086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7pPr>
      <a:lvl8pPr marL="1998600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8pPr>
      <a:lvl9pPr marL="2284114" algn="l" defTabSz="571029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206717-95E7-044B-95DA-CA09203A4B88}"/>
              </a:ext>
            </a:extLst>
          </p:cNvPr>
          <p:cNvSpPr txBox="1"/>
          <p:nvPr/>
        </p:nvSpPr>
        <p:spPr>
          <a:xfrm>
            <a:off x="176882" y="1048055"/>
            <a:ext cx="523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b="1" dirty="0">
                <a:latin typeface="Century Gothic" panose="020B0502020202020204" pitchFamily="34" charset="0"/>
                <a:cs typeface="Arial" panose="020B0604020202020204" pitchFamily="34" charset="0"/>
              </a:rPr>
              <a:t>Adding your logo and photo to the template</a:t>
            </a:r>
            <a:endParaRPr lang="en-US" sz="10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Double click on “Your logo here” or “Your picture here”.</a:t>
            </a: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Under the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Picture Format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 tab, click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Change Picture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, then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From a File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Select your logo or picture form your files and click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Insert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80EB4-E576-CA4B-9AEE-C183D01BEA81}"/>
              </a:ext>
            </a:extLst>
          </p:cNvPr>
          <p:cNvSpPr txBox="1"/>
          <p:nvPr/>
        </p:nvSpPr>
        <p:spPr>
          <a:xfrm>
            <a:off x="176883" y="2981049"/>
            <a:ext cx="5234406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b="1" dirty="0">
                <a:latin typeface="Century Gothic" panose="020B0502020202020204" pitchFamily="34" charset="0"/>
                <a:cs typeface="Arial" panose="020B0604020202020204" pitchFamily="34" charset="0"/>
              </a:rPr>
              <a:t>Adding text to the template</a:t>
            </a:r>
            <a:endParaRPr lang="en-US" sz="10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Click in the space next to “Name”, “Location”, “Interests” or any of the other headings and type your information.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FB002-9ED6-E348-AFD1-817152AF8CFB}"/>
              </a:ext>
            </a:extLst>
          </p:cNvPr>
          <p:cNvSpPr/>
          <p:nvPr/>
        </p:nvSpPr>
        <p:spPr>
          <a:xfrm>
            <a:off x="176880" y="162208"/>
            <a:ext cx="52344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Library profile template</a:t>
            </a:r>
          </a:p>
          <a:p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The position of images, headings and font size used in this template are just a suggestion. Have fun with it and change them as you see fit for your library.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A3007-7343-FC4C-9D85-588B39809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2" r="48624" b="82153"/>
          <a:stretch/>
        </p:blipFill>
        <p:spPr>
          <a:xfrm>
            <a:off x="610690" y="1943604"/>
            <a:ext cx="3822700" cy="854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084E65-2567-FF42-9B2C-4A59A33D054E}"/>
              </a:ext>
            </a:extLst>
          </p:cNvPr>
          <p:cNvSpPr txBox="1"/>
          <p:nvPr/>
        </p:nvSpPr>
        <p:spPr>
          <a:xfrm>
            <a:off x="176879" y="3713989"/>
            <a:ext cx="5234407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b="1" dirty="0">
                <a:latin typeface="Century Gothic" panose="020B0502020202020204" pitchFamily="34" charset="0"/>
                <a:cs typeface="Arial" panose="020B0604020202020204" pitchFamily="34" charset="0"/>
              </a:rPr>
              <a:t>Saving your image</a:t>
            </a:r>
            <a:endParaRPr lang="en-US" sz="10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Click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File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, then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Save As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From the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Save As Type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 dropdown, select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.jpg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Name your file and choose an area to save it. Click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Save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892" indent="-342892">
              <a:spcAft>
                <a:spcPts val="300"/>
              </a:spcAft>
              <a:buAutoNum type="arabicPeriod"/>
            </a:pP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PowerPoint will ask if you want to save the current slide or all slides in the presentation. Choose </a:t>
            </a:r>
            <a:r>
              <a:rPr lang="en-US" sz="1050" dirty="0">
                <a:solidFill>
                  <a:srgbClr val="DD45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Current Slide Only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05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3B8AA6-9D6D-194A-BB02-B2537E37EB4B}"/>
              </a:ext>
            </a:extLst>
          </p:cNvPr>
          <p:cNvSpPr txBox="1"/>
          <p:nvPr/>
        </p:nvSpPr>
        <p:spPr>
          <a:xfrm>
            <a:off x="2337564" y="1427395"/>
            <a:ext cx="290874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Interests: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Facts about me: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things: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Find me online: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89CDED-D50B-734C-8E5B-BFB9C1FA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24" y="2318994"/>
            <a:ext cx="1803400" cy="233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11637B-755A-BF43-95C3-F3739346B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24" y="1500751"/>
            <a:ext cx="1803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4D0ED01E72D408B1D7091D3DB5D87" ma:contentTypeVersion="16" ma:contentTypeDescription="Create a new document." ma:contentTypeScope="" ma:versionID="f7ffbbab58987b1773a5c7799d093a69">
  <xsd:schema xmlns:xsd="http://www.w3.org/2001/XMLSchema" xmlns:xs="http://www.w3.org/2001/XMLSchema" xmlns:p="http://schemas.microsoft.com/office/2006/metadata/properties" xmlns:ns2="6a7e3c8a-a4a6-444f-9034-46862c50ff20" xmlns:ns3="f2c73c18-79bf-43a6-8d75-aad665b3c753" targetNamespace="http://schemas.microsoft.com/office/2006/metadata/properties" ma:root="true" ma:fieldsID="8cf496fa900fe992a436b1a6c5890454" ns2:_="" ns3:_="">
    <xsd:import namespace="6a7e3c8a-a4a6-444f-9034-46862c50ff20"/>
    <xsd:import namespace="f2c73c18-79bf-43a6-8d75-aad665b3c7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e3c8a-a4a6-444f-9034-46862c50f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ef5d31f-85b3-4458-9f59-7d0343c5a6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73c18-79bf-43a6-8d75-aad665b3c7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cc1acad-e8ab-4802-9779-98760faef093}" ma:internalName="TaxCatchAll" ma:showField="CatchAllData" ma:web="f2c73c18-79bf-43a6-8d75-aad665b3c7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c73c18-79bf-43a6-8d75-aad665b3c753" xsi:nil="true"/>
    <lcf76f155ced4ddcb4097134ff3c332f xmlns="6a7e3c8a-a4a6-444f-9034-46862c50ff2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1B176C-1CCF-427E-B30E-B569ABBE4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e3c8a-a4a6-444f-9034-46862c50ff20"/>
    <ds:schemaRef ds:uri="f2c73c18-79bf-43a6-8d75-aad665b3c7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1C70C8-8029-4761-8CA1-0D0777711F7C}">
  <ds:schemaRefs>
    <ds:schemaRef ds:uri="http://purl.org/dc/elements/1.1/"/>
    <ds:schemaRef ds:uri="http://schemas.microsoft.com/office/2006/documentManagement/types"/>
    <ds:schemaRef ds:uri="http://purl.org/dc/terms/"/>
    <ds:schemaRef ds:uri="f2c73c18-79bf-43a6-8d75-aad665b3c753"/>
    <ds:schemaRef ds:uri="http://www.w3.org/XML/1998/namespace"/>
    <ds:schemaRef ds:uri="6a7e3c8a-a4a6-444f-9034-46862c50ff20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2C45965-C0F2-4EB2-922C-58D0CB55A6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193</Words>
  <Application>Microsoft Macintosh PowerPoint</Application>
  <PresentationFormat>Custom</PresentationFormat>
  <Paragraphs>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Nadarajah</dc:creator>
  <cp:lastModifiedBy>Anna Nadarajah</cp:lastModifiedBy>
  <cp:revision>14</cp:revision>
  <dcterms:created xsi:type="dcterms:W3CDTF">2020-09-07T02:23:53Z</dcterms:created>
  <dcterms:modified xsi:type="dcterms:W3CDTF">2023-11-14T04:03:57Z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0x0101001CD4D0ED01E72D408B1D7091D3DB5D87</vt:lpwstr>
  </property>
  <property fmtid="{D5CDD505-2E9C-101B-9397-08002B2CF9AE}" pid="3" name="Order">
    <vt:r8>19373400</vt:r8>
  </property>
</Properties>
</file>